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9" r:id="rId2"/>
    <p:sldId id="258" r:id="rId3"/>
    <p:sldId id="262" r:id="rId4"/>
    <p:sldId id="263" r:id="rId5"/>
    <p:sldId id="264" r:id="rId6"/>
    <p:sldId id="265" r:id="rId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FF19-3D11-49C9-961F-CC0A785BBBF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8B0-AFDD-475D-842D-F0C2F6BE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Belleville Henderson CSD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6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our Mascot </a:t>
            </a:r>
            <a:br>
              <a:rPr lang="en-US" dirty="0" smtClean="0"/>
            </a:br>
            <a:r>
              <a:rPr lang="en-US" dirty="0" smtClean="0"/>
              <a:t>“POUNCE” the Panther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48" y="2540619"/>
            <a:ext cx="2695951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Athletic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Soccer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Varsity Soccer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Basketball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JV Basketball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Varsity Basketball 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Baseball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Softball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Varsity Baseball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Varsity Softball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3" y="796782"/>
            <a:ext cx="9479995" cy="7555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Athletics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98433"/>
              </p:ext>
            </p:extLst>
          </p:nvPr>
        </p:nvGraphicFramePr>
        <p:xfrm>
          <a:off x="2143210" y="1553794"/>
          <a:ext cx="8128000" cy="399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Athletics-Salaries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$96,099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$93,923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$1,077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Athletics-NI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$13,680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$13,680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Athletics-Equipment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Goals/Pitching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Machine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$3,700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($10,300)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4025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Athletics-Contractual-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Dues/Awards/Registration Fees/Officials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$52,933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$54,404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($20,404)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02654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Athletics-Materials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Supplies – Uniforms/Balls/</a:t>
                      </a: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Rulebooks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$25,697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$33,072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$1,928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76996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$182,729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$195,399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$181,380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($14,019)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7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281" y="5818173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195,399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2025-2026: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181,380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Decrease: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($14,019)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4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32" y="1270937"/>
            <a:ext cx="9479995" cy="7555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Athletics BOCES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22549"/>
              </p:ext>
            </p:extLst>
          </p:nvPr>
        </p:nvGraphicFramePr>
        <p:xfrm>
          <a:off x="2210281" y="2511956"/>
          <a:ext cx="8128000" cy="234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Scholastic Sports Coordination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$1,060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$2,588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$2,588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Assess, Award,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Assignors &amp; Officials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$4,245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/Inter Athletics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(OCM)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$3,256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$3,296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$3,296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4025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$8,561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$9,884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$9,884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7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6727" y="5073894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9,884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2025-2026: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$9,884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7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Athletics Total Budget Summary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1721" y="2913322"/>
            <a:ext cx="1034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$205,283			2025-2026:	$191,264		Decrease:	($14,019)		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9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201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Belleville Henderson CSD</vt:lpstr>
      <vt:lpstr>Meet our Mascot  “POUNCE” the Panther </vt:lpstr>
      <vt:lpstr>Overview of Athletic Programs</vt:lpstr>
      <vt:lpstr>Athletics Budget Summary </vt:lpstr>
      <vt:lpstr>Athletics BOCES Budget Summary </vt:lpstr>
      <vt:lpstr>Athletics Total Budget Summary 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Bellinger</dc:creator>
  <cp:lastModifiedBy>Colleen Bellinger</cp:lastModifiedBy>
  <cp:revision>7</cp:revision>
  <cp:lastPrinted>2025-03-10T20:46:29Z</cp:lastPrinted>
  <dcterms:created xsi:type="dcterms:W3CDTF">2025-03-07T18:24:09Z</dcterms:created>
  <dcterms:modified xsi:type="dcterms:W3CDTF">2025-03-10T21:03:47Z</dcterms:modified>
</cp:coreProperties>
</file>